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sldIdLst>
    <p:sldId id="256" r:id="rId4"/>
    <p:sldId id="258" r:id="rId5"/>
    <p:sldId id="265" r:id="rId6"/>
    <p:sldId id="260" r:id="rId7"/>
    <p:sldId id="261" r:id="rId8"/>
    <p:sldId id="262" r:id="rId9"/>
    <p:sldId id="263" r:id="rId10"/>
    <p:sldId id="266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03C0-E26B-4853-9D63-C055D1BC86D3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7DD854D-290E-4403-A1E6-3E3651681681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763810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03C0-E26B-4853-9D63-C055D1BC86D3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D854D-290E-4403-A1E6-3E3651681681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575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7DD854D-290E-4403-A1E6-3E3651681681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03C0-E26B-4853-9D63-C055D1BC86D3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7966694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03C0-E26B-4853-9D63-C055D1BC86D3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7DD854D-290E-4403-A1E6-3E3651681681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1080051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03C0-E26B-4853-9D63-C055D1BC86D3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7DD854D-290E-4403-A1E6-3E3651681681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912509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03C0-E26B-4853-9D63-C055D1BC86D3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7DD854D-290E-4403-A1E6-3E3651681681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8504602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DD603C0-E26B-4853-9D63-C055D1BC86D3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D854D-290E-4403-A1E6-3E3651681681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7417004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03C0-E26B-4853-9D63-C055D1BC86D3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7DD854D-290E-4403-A1E6-3E3651681681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2107501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03C0-E26B-4853-9D63-C055D1BC86D3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7DD854D-290E-4403-A1E6-3E3651681681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3338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03C0-E26B-4853-9D63-C055D1BC86D3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7DD854D-290E-4403-A1E6-3E36516816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7548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7DD854D-290E-4403-A1E6-3E3651681681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03C0-E26B-4853-9D63-C055D1BC86D3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6158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03C0-E26B-4853-9D63-C055D1BC86D3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7DD854D-290E-4403-A1E6-3E3651681681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3331207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7DD854D-290E-4403-A1E6-3E3651681681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DD603C0-E26B-4853-9D63-C055D1BC86D3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6238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03C0-E26B-4853-9D63-C055D1BC86D3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D854D-290E-4403-A1E6-3E3651681681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6172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7DD854D-290E-4403-A1E6-3E3651681681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03C0-E26B-4853-9D63-C055D1BC86D3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3136393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7C87F-6D2B-44AC-9A23-C0F52FEB78AE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AE83108-EDB2-4713-AA27-F14FF095D62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7C87F-6D2B-44AC-9A23-C0F52FEB78AE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AE83108-EDB2-4713-AA27-F14FF095D62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7C87F-6D2B-44AC-9A23-C0F52FEB78AE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AE83108-EDB2-4713-AA27-F14FF095D62A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807C87F-6D2B-44AC-9A23-C0F52FEB78AE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83108-EDB2-4713-AA27-F14FF095D62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7C87F-6D2B-44AC-9A23-C0F52FEB78AE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AE83108-EDB2-4713-AA27-F14FF095D62A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7C87F-6D2B-44AC-9A23-C0F52FEB78AE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AE83108-EDB2-4713-AA27-F14FF095D6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7C87F-6D2B-44AC-9A23-C0F52FEB78AE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AE83108-EDB2-4713-AA27-F14FF095D6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03C0-E26B-4853-9D63-C055D1BC86D3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7DD854D-290E-4403-A1E6-3E3651681681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538520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AE83108-EDB2-4713-AA27-F14FF095D62A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7C87F-6D2B-44AC-9A23-C0F52FEB78AE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AE83108-EDB2-4713-AA27-F14FF095D62A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807C87F-6D2B-44AC-9A23-C0F52FEB78AE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7C87F-6D2B-44AC-9A23-C0F52FEB78AE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83108-EDB2-4713-AA27-F14FF095D62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AE83108-EDB2-4713-AA27-F14FF095D62A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7C87F-6D2B-44AC-9A23-C0F52FEB78AE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DD603C0-E26B-4853-9D63-C055D1BC86D3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D854D-290E-4403-A1E6-3E3651681681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292850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03C0-E26B-4853-9D63-C055D1BC86D3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7DD854D-290E-4403-A1E6-3E3651681681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833778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03C0-E26B-4853-9D63-C055D1BC86D3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7DD854D-290E-4403-A1E6-3E3651681681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372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03C0-E26B-4853-9D63-C055D1BC86D3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7DD854D-290E-4403-A1E6-3E36516816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605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7DD854D-290E-4403-A1E6-3E3651681681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03C0-E26B-4853-9D63-C055D1BC86D3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6220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7DD854D-290E-4403-A1E6-3E3651681681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DD603C0-E26B-4853-9D63-C055D1BC86D3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852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DD603C0-E26B-4853-9D63-C055D1BC86D3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7DD854D-290E-4403-A1E6-3E3651681681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6013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DD603C0-E26B-4853-9D63-C055D1BC86D3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7DD854D-290E-4403-A1E6-3E3651681681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06729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807C87F-6D2B-44AC-9A23-C0F52FEB78AE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AE83108-EDB2-4713-AA27-F14FF095D62A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Rudyard_Kipling" TargetMode="Externa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Part 2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Kony</a:t>
            </a:r>
            <a:r>
              <a:rPr lang="en-US" dirty="0" smtClean="0"/>
              <a:t> 2012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5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Was the video successful?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do you think?</a:t>
            </a:r>
          </a:p>
          <a:p>
            <a:r>
              <a:rPr lang="en-US" dirty="0" smtClean="0"/>
              <a:t>Joseph </a:t>
            </a:r>
            <a:r>
              <a:rPr lang="en-US" dirty="0" err="1" smtClean="0"/>
              <a:t>Kony</a:t>
            </a:r>
            <a:r>
              <a:rPr lang="en-US" dirty="0" smtClean="0"/>
              <a:t> is still alive and free in Africa</a:t>
            </a:r>
          </a:p>
          <a:p>
            <a:r>
              <a:rPr lang="en-US" dirty="0" smtClean="0"/>
              <a:t>His rebel group is still active and still recruits children as soldiers</a:t>
            </a:r>
          </a:p>
          <a:p>
            <a:r>
              <a:rPr lang="en-US" dirty="0" smtClean="0"/>
              <a:t>American citizens and most of the world has not pressured their governments to do anything about </a:t>
            </a:r>
            <a:r>
              <a:rPr lang="en-US" dirty="0" err="1" smtClean="0"/>
              <a:t>Kony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47853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 Coverage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Canadian News Video</a:t>
            </a:r>
          </a:p>
          <a:p>
            <a:r>
              <a:rPr lang="en-US" dirty="0" err="1" smtClean="0"/>
              <a:t>Kony</a:t>
            </a:r>
            <a:r>
              <a:rPr lang="en-US" dirty="0" smtClean="0"/>
              <a:t> 2012 Part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4256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Is </a:t>
            </a:r>
            <a:r>
              <a:rPr lang="en-US" dirty="0" err="1" smtClean="0"/>
              <a:t>Kony</a:t>
            </a:r>
            <a:r>
              <a:rPr lang="en-US" dirty="0" smtClean="0"/>
              <a:t> 2012 a version of Activism or </a:t>
            </a:r>
            <a:r>
              <a:rPr lang="en-US" dirty="0" err="1" smtClean="0"/>
              <a:t>Slacktivism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err="1"/>
              <a:t>Slacktivism</a:t>
            </a:r>
            <a:r>
              <a:rPr lang="en-US" b="1" dirty="0"/>
              <a:t>:</a:t>
            </a:r>
            <a:r>
              <a:rPr lang="en-US" dirty="0"/>
              <a:t> </a:t>
            </a:r>
            <a:r>
              <a:rPr lang="en-US" dirty="0" smtClean="0"/>
              <a:t>the </a:t>
            </a:r>
            <a:r>
              <a:rPr lang="en-US" dirty="0"/>
              <a:t>concept that social media users are confused into thinking their tweets, </a:t>
            </a:r>
            <a:r>
              <a:rPr lang="en-US" dirty="0" smtClean="0"/>
              <a:t>likes, </a:t>
            </a:r>
            <a:r>
              <a:rPr lang="en-US" dirty="0"/>
              <a:t>or shares can make a difference</a:t>
            </a:r>
            <a:r>
              <a:rPr lang="en-US" dirty="0" smtClean="0"/>
              <a:t>.</a:t>
            </a:r>
          </a:p>
          <a:p>
            <a:r>
              <a:rPr lang="en-US" dirty="0" smtClean="0"/>
              <a:t>Is the </a:t>
            </a:r>
            <a:r>
              <a:rPr lang="en-US" dirty="0" err="1" smtClean="0"/>
              <a:t>Kony</a:t>
            </a:r>
            <a:r>
              <a:rPr lang="en-US" dirty="0" smtClean="0"/>
              <a:t> 2012 video an example of this?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203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Criticism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Today </a:t>
            </a:r>
            <a:r>
              <a:rPr lang="en-US" dirty="0"/>
              <a:t>show</a:t>
            </a:r>
          </a:p>
          <a:p>
            <a:r>
              <a:rPr lang="en-US" dirty="0" smtClean="0"/>
              <a:t>Invisible Children respond to criticism</a:t>
            </a:r>
          </a:p>
          <a:p>
            <a:pPr lvl="1"/>
            <a:r>
              <a:rPr lang="en-US" dirty="0" err="1" smtClean="0"/>
              <a:t>Cnn</a:t>
            </a:r>
            <a:endParaRPr lang="en-US" dirty="0" smtClean="0"/>
          </a:p>
          <a:p>
            <a:r>
              <a:rPr lang="en-US" dirty="0" smtClean="0"/>
              <a:t>CEO Video</a:t>
            </a:r>
          </a:p>
          <a:p>
            <a:r>
              <a:rPr lang="en-US" dirty="0"/>
              <a:t>BBC Video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29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Criticism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Not accurate facts</a:t>
            </a:r>
          </a:p>
          <a:p>
            <a:r>
              <a:rPr lang="en-US" dirty="0" smtClean="0"/>
              <a:t>Lack of content</a:t>
            </a:r>
          </a:p>
          <a:p>
            <a:r>
              <a:rPr lang="en-US" dirty="0" smtClean="0"/>
              <a:t>Gives a bad image of Uganda</a:t>
            </a:r>
          </a:p>
          <a:p>
            <a:r>
              <a:rPr lang="en-US" dirty="0" smtClean="0"/>
              <a:t>Western hero activism (White Man Burden)</a:t>
            </a:r>
          </a:p>
          <a:p>
            <a:pPr lvl="1"/>
            <a:r>
              <a:rPr lang="en-US" dirty="0">
                <a:hlinkClick r:id="rId2" tooltip="Rudyard Kipling"/>
              </a:rPr>
              <a:t>Rudyard </a:t>
            </a:r>
            <a:r>
              <a:rPr lang="en-US" dirty="0" smtClean="0">
                <a:hlinkClick r:id="rId2" tooltip="Rudyard Kipling"/>
              </a:rPr>
              <a:t>Kipling</a:t>
            </a:r>
            <a:r>
              <a:rPr lang="en-US" dirty="0" smtClean="0"/>
              <a:t>- 1899- Western world needs to civilize other cultures</a:t>
            </a:r>
          </a:p>
          <a:p>
            <a:r>
              <a:rPr lang="en-US" dirty="0" smtClean="0"/>
              <a:t>What is the next step to catch </a:t>
            </a:r>
            <a:r>
              <a:rPr lang="en-US" dirty="0" err="1" smtClean="0"/>
              <a:t>Kony</a:t>
            </a:r>
            <a:endParaRPr lang="en-US" dirty="0" smtClean="0"/>
          </a:p>
          <a:p>
            <a:r>
              <a:rPr lang="en-US" dirty="0" smtClean="0"/>
              <a:t>Too much money goes to foundation (2 out of 3 dollars goes to the foundation</a:t>
            </a:r>
          </a:p>
          <a:p>
            <a:r>
              <a:rPr lang="en-US" dirty="0" smtClean="0"/>
              <a:t>Minimal impact of social media</a:t>
            </a:r>
          </a:p>
          <a:p>
            <a:r>
              <a:rPr lang="en-US" dirty="0" smtClean="0"/>
              <a:t>Celebrities don’t do anything</a:t>
            </a:r>
          </a:p>
          <a:p>
            <a:r>
              <a:rPr lang="en-US" dirty="0" smtClean="0"/>
              <a:t>Video supports military action</a:t>
            </a:r>
          </a:p>
        </p:txBody>
      </p:sp>
    </p:spTree>
    <p:extLst>
      <p:ext uri="{BB962C8B-B14F-4D97-AF65-F5344CB8AC3E}">
        <p14:creationId xmlns:p14="http://schemas.microsoft.com/office/powerpoint/2010/main" val="378811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Started a conversation</a:t>
            </a:r>
          </a:p>
          <a:p>
            <a:r>
              <a:rPr lang="en-US" dirty="0" smtClean="0"/>
              <a:t>Awareness has been raised</a:t>
            </a:r>
          </a:p>
          <a:p>
            <a:r>
              <a:rPr lang="en-US" dirty="0" smtClean="0"/>
              <a:t>Educated people about what had happened and is happening</a:t>
            </a:r>
          </a:p>
          <a:p>
            <a:r>
              <a:rPr lang="en-US" dirty="0" smtClean="0"/>
              <a:t>Mobilized the world </a:t>
            </a:r>
          </a:p>
          <a:p>
            <a:r>
              <a:rPr lang="en-US" dirty="0" smtClean="0"/>
              <a:t>Stopping Joseph </a:t>
            </a:r>
            <a:r>
              <a:rPr lang="en-US" dirty="0" err="1" smtClean="0"/>
              <a:t>Kony</a:t>
            </a:r>
            <a:r>
              <a:rPr lang="en-US" dirty="0" smtClean="0"/>
              <a:t> is the objective, more pressure can’t hurt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4640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Invisible Children Respond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happened to </a:t>
            </a:r>
            <a:r>
              <a:rPr lang="en-US" dirty="0" err="1" smtClean="0"/>
              <a:t>Kony</a:t>
            </a:r>
            <a:r>
              <a:rPr lang="en-US" dirty="0" smtClean="0"/>
              <a:t> 2012</a:t>
            </a:r>
          </a:p>
          <a:p>
            <a:r>
              <a:rPr lang="en-US" dirty="0" smtClean="0"/>
              <a:t>Invisible Children CEO speaks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9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to Consider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depth did the video have?</a:t>
            </a:r>
          </a:p>
          <a:p>
            <a:r>
              <a:rPr lang="en-US" dirty="0" smtClean="0"/>
              <a:t>If the video is inaccurate does it matter? </a:t>
            </a:r>
          </a:p>
          <a:p>
            <a:r>
              <a:rPr lang="en-US" dirty="0" smtClean="0"/>
              <a:t>Is the video (faults and all) still beneficial for the cause to stop </a:t>
            </a:r>
            <a:r>
              <a:rPr lang="en-US" dirty="0" err="1" smtClean="0"/>
              <a:t>Kony</a:t>
            </a:r>
            <a:r>
              <a:rPr lang="en-US" dirty="0" smtClean="0"/>
              <a:t>?/ Is it ok to lie or “stretch the truth” for the greater good?</a:t>
            </a:r>
          </a:p>
          <a:p>
            <a:r>
              <a:rPr lang="en-US" dirty="0" smtClean="0"/>
              <a:t>Would you donate to Invisible Children to stop </a:t>
            </a:r>
            <a:r>
              <a:rPr lang="en-US" dirty="0" err="1" smtClean="0"/>
              <a:t>Kony</a:t>
            </a:r>
            <a:r>
              <a:rPr lang="en-US" dirty="0" smtClean="0"/>
              <a:t> or for future causes?</a:t>
            </a:r>
          </a:p>
          <a:p>
            <a:r>
              <a:rPr lang="en-US" dirty="0" smtClean="0"/>
              <a:t>After class last week, do you try to find more information out about Joseph </a:t>
            </a:r>
            <a:r>
              <a:rPr lang="en-US" dirty="0" err="1" smtClean="0"/>
              <a:t>Kony</a:t>
            </a:r>
            <a:r>
              <a:rPr lang="en-US" dirty="0" smtClean="0"/>
              <a:t>? Why?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474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282</Words>
  <Application>Microsoft Office PowerPoint</Application>
  <PresentationFormat>On-screen Show (4:3)</PresentationFormat>
  <Paragraphs>45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Civic</vt:lpstr>
      <vt:lpstr>1_Civic</vt:lpstr>
      <vt:lpstr>2_Civic</vt:lpstr>
      <vt:lpstr>Kony 2012 </vt:lpstr>
      <vt:lpstr>Was the video successful?</vt:lpstr>
      <vt:lpstr>Media Coverage</vt:lpstr>
      <vt:lpstr>Is Kony 2012 a version of Activism or Slacktivism?</vt:lpstr>
      <vt:lpstr>Criticism</vt:lpstr>
      <vt:lpstr>Criticism</vt:lpstr>
      <vt:lpstr>Praise</vt:lpstr>
      <vt:lpstr>Invisible Children Respond</vt:lpstr>
      <vt:lpstr>Questions to Consider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Kony 2012 </dc:title>
  <dc:creator>eduffy25</dc:creator>
  <cp:lastModifiedBy>eduffy25</cp:lastModifiedBy>
  <cp:revision>16</cp:revision>
  <dcterms:created xsi:type="dcterms:W3CDTF">2013-10-22T10:35:11Z</dcterms:created>
  <dcterms:modified xsi:type="dcterms:W3CDTF">2013-10-22T11:34:24Z</dcterms:modified>
</cp:coreProperties>
</file>